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71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9" autoAdjust="0"/>
    <p:restoredTop sz="94660"/>
  </p:normalViewPr>
  <p:slideViewPr>
    <p:cSldViewPr>
      <p:cViewPr>
        <p:scale>
          <a:sx n="66" d="100"/>
          <a:sy n="66" d="100"/>
        </p:scale>
        <p:origin x="-93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9DB85-4815-4FEF-A6E3-A2774048BCF9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3FC45-2E0A-4211-A579-32ACB1E502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2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3FC45-2E0A-4211-A579-32ACB1E5021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80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3FC45-2E0A-4211-A579-32ACB1E50217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64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3A54B5-3512-47D0-A8B4-6DD0A4C06685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BADC23-0EF1-4C40-AE4B-72315FB9A0B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9%84%E0%B8%9F%E0%B8%A5%E0%B9%8C:Thung_Song_City.jp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064896" cy="2448272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ที่ 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   กิจกรรมการฝึกอบรม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ครู</a:t>
            </a:r>
          </a:p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จาก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 โรงเรียนในสังกัดเทศบาลเมืองทุ่ง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สง</a:t>
            </a:r>
          </a:p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เพื่อ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การเป็นโรงเรียนต้นแบบการเรียนรู้การพัฒนาสู่สังคมคาร์บอนต่ำ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5-7 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กรกฎาคม 2559 ณ ชุมทางลดโลกร้อนทุ่งสง  เทศบาลเมืองทุ่งสง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24284" y="5589240"/>
            <a:ext cx="8124180" cy="122413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th-TH" sz="3200" dirty="0">
                <a:latin typeface="Aksaramatee" pitchFamily="34" charset="-34"/>
                <a:cs typeface="Aksaramatee" pitchFamily="34" charset="-34"/>
              </a:rPr>
              <a:t>“โครงการพัฒนาการจัด</a:t>
            </a:r>
            <a:r>
              <a:rPr lang="th-TH" sz="3200" dirty="0" smtClean="0">
                <a:latin typeface="Aksaramatee" pitchFamily="34" charset="-34"/>
                <a:cs typeface="Aksaramatee" pitchFamily="34" charset="-34"/>
              </a:rPr>
              <a:t>การศึกษา</a:t>
            </a:r>
            <a:br>
              <a:rPr lang="th-TH" sz="3200" dirty="0" smtClean="0">
                <a:latin typeface="Aksaramatee" pitchFamily="34" charset="-34"/>
                <a:cs typeface="Aksaramatee" pitchFamily="34" charset="-34"/>
              </a:rPr>
            </a:br>
            <a:r>
              <a:rPr lang="th-TH" sz="3200" dirty="0" smtClean="0">
                <a:latin typeface="Aksaramatee" pitchFamily="34" charset="-34"/>
                <a:cs typeface="Aksaramatee" pitchFamily="34" charset="-34"/>
              </a:rPr>
              <a:t>โรงเรียน</a:t>
            </a:r>
            <a:r>
              <a:rPr lang="th-TH" sz="3200" dirty="0">
                <a:latin typeface="Aksaramatee" pitchFamily="34" charset="-34"/>
                <a:cs typeface="Aksaramatee" pitchFamily="34" charset="-34"/>
              </a:rPr>
              <a:t>ในสังกัดเทศบาลเมืองทุ่ง</a:t>
            </a:r>
            <a:r>
              <a:rPr lang="th-TH" sz="3200" dirty="0" smtClean="0">
                <a:latin typeface="Aksaramatee" pitchFamily="34" charset="-34"/>
                <a:cs typeface="Aksaramatee" pitchFamily="34" charset="-34"/>
              </a:rPr>
              <a:t>สง ก้าว</a:t>
            </a:r>
            <a:r>
              <a:rPr lang="th-TH" sz="3200" dirty="0">
                <a:latin typeface="Aksaramatee" pitchFamily="34" charset="-34"/>
                <a:cs typeface="Aksaramatee" pitchFamily="34" charset="-34"/>
              </a:rPr>
              <a:t>สู่สังคมคาร์บอนต่ำ</a:t>
            </a:r>
            <a:r>
              <a:rPr lang="th-TH" sz="3200" dirty="0" smtClean="0">
                <a:latin typeface="Aksaramatee" pitchFamily="34" charset="-34"/>
                <a:cs typeface="Aksaramatee" pitchFamily="34" charset="-34"/>
              </a:rPr>
              <a:t>”</a:t>
            </a:r>
            <a:endParaRPr lang="th-TH" sz="3200" dirty="0">
              <a:latin typeface="Aksaramatee" pitchFamily="34" charset="-34"/>
              <a:cs typeface="Aksaramatee" pitchFamily="34" charset="-34"/>
            </a:endParaRPr>
          </a:p>
        </p:txBody>
      </p:sp>
      <p:pic>
        <p:nvPicPr>
          <p:cNvPr id="4" name="รูปภาพ 3" descr="ตราอย่างเป็นทางการของเทศบาลเมืองทุ่งสง">
            <a:hlinkClick r:id="rId3" tooltip="&quot;ตราอย่างเป็นทางการของเทศบาลเมืองทุ่งสง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021" y="188640"/>
            <a:ext cx="1163955" cy="119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147" y="390720"/>
            <a:ext cx="195103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93096"/>
            <a:ext cx="9108504" cy="107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5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07961" y="5742384"/>
            <a:ext cx="6512511" cy="1143000"/>
          </a:xfrm>
        </p:spPr>
        <p:txBody>
          <a:bodyPr/>
          <a:lstStyle/>
          <a:p>
            <a:r>
              <a:rPr lang="th-TH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วัตถุประสงค์ของกิจกรรม</a:t>
            </a:r>
            <a:endParaRPr lang="th-TH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05464" cy="5328592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สร้างความรู้  ความเข้าใจให้แก่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กลุ่มเป้าหมายในเรื่อง</a:t>
            </a: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สังคม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คาร์บอนต่ำ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แนวคิด 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  แผนการ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ดำเนินงานโครงการ</a:t>
            </a: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จัดทำบัญชีก๊าซเรือนกระจกระดับโรงเรียน 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การบูร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ณา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การเรื่องคาร์บอนต่ำเข้าสู่การพัฒนาโรงเรียนทั้ง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</a:p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แต่ละโรงเรียนร่วมกันจัดทำร่างแผนพัฒนาโรงเรียนคาร์บอนต่ำทั้งระบบ ในปีการศึกษาต่อไปได้อย่างเป็นรูปธรรม</a:t>
            </a:r>
          </a:p>
          <a:p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3289" y="5670376"/>
            <a:ext cx="6512511" cy="1143000"/>
          </a:xfrm>
        </p:spPr>
        <p:txBody>
          <a:bodyPr/>
          <a:lstStyle/>
          <a:p>
            <a:r>
              <a:rPr lang="th-TH" dirty="0" smtClean="0"/>
              <a:t>ผลที่คาดว่าจะได้รับ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136904" cy="4968552"/>
          </a:xfrm>
        </p:spPr>
        <p:txBody>
          <a:bodyPr>
            <a:noAutofit/>
          </a:bodyPr>
          <a:lstStyle/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70 ของผู้เข้าร่วมสามารถ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ผ่านการทดสอบความรู้ ความเข้าใจ ในเรื่องการเปลี่ยนแปลงสภาพภูมิอากาศ และภาวะโลกร้อน และสังคมคาร์บอน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ต่ำ (แบบทดสอบความรู้ความเข้าใจ)</a:t>
            </a:r>
          </a:p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70 ของผู้เข้าร่วมมี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ความเข้าใจต่อจัดทำบัญชีก๊าซเรือนกระจกระดับโรงเรียน และการบูร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ณา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การเรื่องคาร์บอนต่ำเข้าสู่การพัฒนาโรงเรียนทั้งระบบ ในระดับมากขึ้นไป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(แบบประเมินหลังกิจกรรม)</a:t>
            </a:r>
          </a:p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ทุก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โรงเรียนสามารถ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ร่างแผนปฏิบัติการสู่การเป็นโรงเรียนคาร์บอนต่ำ ตามแนวทาง 4 ยุทธศาสตร์บนหลักการพัฒนาโรงเรียนทั้งระบบ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ได้ครบถ้วนสมบูรณ์ (ประเมินจากใบงาน)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3768" y="5670376"/>
            <a:ext cx="6512511" cy="1143000"/>
          </a:xfrm>
        </p:spPr>
        <p:txBody>
          <a:bodyPr/>
          <a:lstStyle/>
          <a:p>
            <a:r>
              <a:rPr lang="th-TH" dirty="0" smtClean="0"/>
              <a:t>กำหนดการ </a:t>
            </a:r>
            <a:r>
              <a:rPr lang="en-US" dirty="0" smtClean="0"/>
              <a:t>5</a:t>
            </a:r>
            <a:r>
              <a:rPr lang="th-TH" dirty="0" smtClean="0"/>
              <a:t>ก.ค. </a:t>
            </a:r>
            <a:r>
              <a:rPr lang="en-US" dirty="0" smtClean="0"/>
              <a:t>59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8208912" cy="4608512"/>
          </a:xfrm>
        </p:spPr>
        <p:txBody>
          <a:bodyPr>
            <a:noAutofit/>
          </a:bodyPr>
          <a:lstStyle/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พิธีเปิด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ชี้แจงโครงการและภาพรวมและพัฒนาสู่สังคมคาร์บอนต่ำ ระดับโลก  ระดับประเทศ และระดับท้องถิ่น  รวมทั้งตัวอย่างปฏิบัติการมุ่งสู่สังคมคาร์บอนต่ำในท้องถิ่นและใน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โรงเรียน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กิจกรรมวิเคราะห์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ตนเอง</a:t>
            </a:r>
          </a:p>
          <a:p>
            <a:pPr marL="365760" lvl="1" indent="0"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ประเด็นที่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สิ่งที่เราอยากเห็นในการเป็นโรงเรียนต้นแบบสังคมคาร์บอนต่ำ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1" indent="0"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ประเด็นที่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โรงเรียนเราทำอะไรไปแล้วบ้างในการก้าวสู่สังคมคาร์บอนต่ำ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1" indent="0"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ประเด็นที่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อะไรที่เป็นอุปสรรคปัญหาที่ทำให้โรงเรียนเราก้าวไปสู่ประเด็นที่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ไม่ได้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624" y="5696091"/>
            <a:ext cx="7520623" cy="1143000"/>
          </a:xfrm>
        </p:spPr>
        <p:txBody>
          <a:bodyPr/>
          <a:lstStyle/>
          <a:p>
            <a:r>
              <a:rPr lang="th-TH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วัตถุประสงค์ของกิจกรรมครั้งนี้</a:t>
            </a:r>
            <a:endParaRPr lang="th-TH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05464" cy="532859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สร้างความรู้  ความเข้าใจ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ให้แก่คุณครูเรื่อง</a:t>
            </a: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แนวคิด </a:t>
            </a:r>
            <a:r>
              <a:rPr lang="th-TH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  แผนการ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ดำเนินงานโครงการ</a:t>
            </a: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สังคมคาร์บอนต่ำ </a:t>
            </a: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8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จัดทำบัญชีก๊าซเรือนกระจกระดับโรงเรียน  </a:t>
            </a:r>
            <a:endParaRPr lang="th-TH" sz="2800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th-TH" sz="28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การบูร</a:t>
            </a:r>
            <a:r>
              <a:rPr lang="th-TH" sz="2800" dirty="0" err="1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ณา</a:t>
            </a:r>
            <a:r>
              <a:rPr lang="th-TH" sz="28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การเรื่องคาร์บอนต่ำเข้าสู่การพัฒนาโรงเรียนทั้ง</a:t>
            </a:r>
            <a:r>
              <a:rPr lang="th-TH" sz="28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28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</a:t>
            </a:r>
            <a:r>
              <a:rPr lang="th-TH" sz="28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แต่ละโรงเรียนร่วมกันจัดทำร่างแผนพัฒนาโรงเรียนคาร์บอนต่ำทั้งระบบ ในปีการศึกษาต่อไปได้อย่างเป็นรูปธรรม</a:t>
            </a:r>
          </a:p>
          <a:p>
            <a:endParaRPr lang="th-TH" sz="280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3768" y="5670376"/>
            <a:ext cx="6512511" cy="1143000"/>
          </a:xfrm>
        </p:spPr>
        <p:txBody>
          <a:bodyPr/>
          <a:lstStyle/>
          <a:p>
            <a:r>
              <a:rPr lang="th-TH" dirty="0" smtClean="0">
                <a:solidFill>
                  <a:schemeClr val="accent1"/>
                </a:solidFill>
              </a:rPr>
              <a:t>กำหนดการ </a:t>
            </a:r>
            <a:r>
              <a:rPr lang="en-US" dirty="0" smtClean="0">
                <a:solidFill>
                  <a:schemeClr val="accent1"/>
                </a:solidFill>
              </a:rPr>
              <a:t>6 </a:t>
            </a:r>
            <a:r>
              <a:rPr lang="th-TH" dirty="0" smtClean="0">
                <a:solidFill>
                  <a:schemeClr val="accent1"/>
                </a:solidFill>
              </a:rPr>
              <a:t>ก.ค. </a:t>
            </a:r>
            <a:r>
              <a:rPr lang="en-US" dirty="0" smtClean="0">
                <a:solidFill>
                  <a:schemeClr val="accent1"/>
                </a:solidFill>
              </a:rPr>
              <a:t>59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8208912" cy="4608512"/>
          </a:xfrm>
        </p:spPr>
        <p:txBody>
          <a:bodyPr>
            <a:noAutofit/>
          </a:bodyPr>
          <a:lstStyle/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ลงทะเบียน</a:t>
            </a:r>
            <a:r>
              <a:rPr lang="th-TH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แรล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ลี่</a:t>
            </a:r>
            <a:r>
              <a:rPr lang="th-TH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โลว์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คาร์บอน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เวลา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8.00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น.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แรล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ลี่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โลว์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คาร์บอน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สรุปความรู้ที่ได้จากกิจกรรม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แรล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ลี่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โลว์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คาร์บอน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คลี่ข้อมูลเพื่อคำนวณคาร์บอน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ฟุตพริ้นท์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ของแต่ละ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โรงเรียน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 แนวคิด และแนวทางการจัดทำแผน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การเรื่องสิ่งแวดล้อมและคาร์บอนต่ำ...เข้าสู่การพัฒนาโรงเรียนทั้งระบบ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3768" y="5670376"/>
            <a:ext cx="6512511" cy="1143000"/>
          </a:xfrm>
        </p:spPr>
        <p:txBody>
          <a:bodyPr/>
          <a:lstStyle/>
          <a:p>
            <a:r>
              <a:rPr lang="th-TH" dirty="0" smtClean="0">
                <a:solidFill>
                  <a:schemeClr val="accent1"/>
                </a:solidFill>
              </a:rPr>
              <a:t>กำหนดการ </a:t>
            </a:r>
            <a:r>
              <a:rPr lang="en-US" dirty="0" smtClean="0">
                <a:solidFill>
                  <a:schemeClr val="accent1"/>
                </a:solidFill>
              </a:rPr>
              <a:t>7</a:t>
            </a:r>
            <a:r>
              <a:rPr lang="th-TH" dirty="0" smtClean="0">
                <a:solidFill>
                  <a:schemeClr val="accent1"/>
                </a:solidFill>
              </a:rPr>
              <a:t>ก.ค. </a:t>
            </a:r>
            <a:r>
              <a:rPr lang="en-US" dirty="0" smtClean="0">
                <a:solidFill>
                  <a:schemeClr val="accent1"/>
                </a:solidFill>
              </a:rPr>
              <a:t>59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8208912" cy="4608512"/>
          </a:xfrm>
        </p:spPr>
        <p:txBody>
          <a:bodyPr>
            <a:noAutofit/>
          </a:bodyPr>
          <a:lstStyle/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ปฏิบัติการจัดทำแผน</a:t>
            </a:r>
            <a:r>
              <a:rPr lang="th-TH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การเรื่องสิ่งแวดล้อมและคาร์บอนต่ำ...เข้าสู่การพัฒนาโรงเรียนทั้งระบบ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แต่ละโรงเรียนนำเสนอร่างแผน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รับฟังมุมมองของผู้เชี่ยวชาญต่อร่างแผนฯ ของแต่ละ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โรงเรียน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ทำ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แบบทดสอบความรู้ความเข้าใจหลัง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</a:p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มอบรางวัล</a:t>
            </a:r>
            <a:r>
              <a:rPr lang="th-TH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แรล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ลี่ 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และรางวัลผู้เข้าร่วมตลอดกระบวนการทั้ง 3 วัน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326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สิ่งที่ต้องเตรียมมาในวันที่ 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ก.ค. 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endParaRPr lang="th-TH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12474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แต่งกายตามสบาย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คอมพิวเตอร์โน้ตบุ๊ก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ไฟล์</a:t>
            </a: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excel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แบบเก็บข้อมูลการปล่อยก๊าซเรือนกระจก (เย็นนี้ กรุณาส่งอี</a:t>
            </a:r>
            <a:r>
              <a:rPr lang="th-TH" sz="32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เมล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envi.nmt@gmail.com)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แผนพัฒนาโรงเรียน </a:t>
            </a: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แผนปฏิบัติการโรงเรียน </a:t>
            </a:r>
            <a:r>
              <a:rPr lang="en-US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หลักสูตรการเรียนสอน ชั้นอนุบาล                                   (</a:t>
            </a:r>
            <a:r>
              <a:rPr lang="th-TH" sz="32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รร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.อนุบาลรี</a:t>
            </a:r>
            <a:r>
              <a:rPr lang="th-TH" sz="3200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สอร์ท</a:t>
            </a:r>
            <a:r>
              <a:rPr lang="th-TH" sz="3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5713" y="6021288"/>
            <a:ext cx="72507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ลงทะเบียนและแบ่งกลุ่ม เวลา 8.00 น.</a:t>
            </a:r>
          </a:p>
        </p:txBody>
      </p:sp>
    </p:spTree>
    <p:extLst>
      <p:ext uri="{BB962C8B-B14F-4D97-AF65-F5344CB8AC3E}">
        <p14:creationId xmlns:p14="http://schemas.microsoft.com/office/powerpoint/2010/main" val="17206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1155</TotalTime>
  <Words>570</Words>
  <Application>Microsoft Office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สลิปสตรีม</vt:lpstr>
      <vt:lpstr>“โครงการพัฒนาการจัดการศึกษา โรงเรียนในสังกัดเทศบาลเมืองทุ่งสง ก้าวสู่สังคมคาร์บอนต่ำ”</vt:lpstr>
      <vt:lpstr>วัตถุประสงค์ของกิจกรรม</vt:lpstr>
      <vt:lpstr>ผลที่คาดว่าจะได้รับ</vt:lpstr>
      <vt:lpstr>กำหนดการ 5ก.ค. 59</vt:lpstr>
      <vt:lpstr>วัตถุประสงค์ของกิจกรรมครั้งนี้</vt:lpstr>
      <vt:lpstr>กำหนดการ 6 ก.ค. 59</vt:lpstr>
      <vt:lpstr>กำหนดการ 7ก.ค. 59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“โครงการพัฒนาการจัดการศึกษาโรงเรียนในสังกัดเทศบาลเมืองทุ่งสง  ก้าวสู่สังคมคาร์บอนต่ำ”</dc:title>
  <dc:creator>Windows User</dc:creator>
  <cp:lastModifiedBy>Administrator</cp:lastModifiedBy>
  <cp:revision>44</cp:revision>
  <dcterms:created xsi:type="dcterms:W3CDTF">2016-06-04T04:44:22Z</dcterms:created>
  <dcterms:modified xsi:type="dcterms:W3CDTF">2016-08-15T09:03:35Z</dcterms:modified>
</cp:coreProperties>
</file>