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65" r:id="rId3"/>
    <p:sldId id="266" r:id="rId4"/>
    <p:sldId id="267" r:id="rId5"/>
    <p:sldId id="271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9" autoAdjust="0"/>
    <p:restoredTop sz="94660"/>
  </p:normalViewPr>
  <p:slideViewPr>
    <p:cSldViewPr>
      <p:cViewPr>
        <p:scale>
          <a:sx n="66" d="100"/>
          <a:sy n="66" d="100"/>
        </p:scale>
        <p:origin x="-936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9DB85-4815-4FEF-A6E3-A2774048BCF9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F3FC45-2E0A-4211-A579-32ACB1E502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4228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3FC45-2E0A-4211-A579-32ACB1E50217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49804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3FC45-2E0A-4211-A579-32ACB1E50217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66467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A54B5-3512-47D0-A8B4-6DD0A4C06685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DC23-0EF1-4C40-AE4B-72315FB9A0BC}" type="slidenum">
              <a:rPr lang="th-TH" smtClean="0"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A54B5-3512-47D0-A8B4-6DD0A4C06685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DC23-0EF1-4C40-AE4B-72315FB9A0B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A54B5-3512-47D0-A8B4-6DD0A4C06685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DC23-0EF1-4C40-AE4B-72315FB9A0B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A54B5-3512-47D0-A8B4-6DD0A4C06685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DC23-0EF1-4C40-AE4B-72315FB9A0BC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A54B5-3512-47D0-A8B4-6DD0A4C06685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DC23-0EF1-4C40-AE4B-72315FB9A0B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A54B5-3512-47D0-A8B4-6DD0A4C06685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DC23-0EF1-4C40-AE4B-72315FB9A0BC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A54B5-3512-47D0-A8B4-6DD0A4C06685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DC23-0EF1-4C40-AE4B-72315FB9A0BC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A54B5-3512-47D0-A8B4-6DD0A4C06685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DC23-0EF1-4C40-AE4B-72315FB9A0B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A54B5-3512-47D0-A8B4-6DD0A4C06685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DC23-0EF1-4C40-AE4B-72315FB9A0B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A54B5-3512-47D0-A8B4-6DD0A4C06685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DC23-0EF1-4C40-AE4B-72315FB9A0B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A54B5-3512-47D0-A8B4-6DD0A4C06685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ADC23-0EF1-4C40-AE4B-72315FB9A0BC}" type="slidenum">
              <a:rPr lang="th-TH" smtClean="0"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A3A54B5-3512-47D0-A8B4-6DD0A4C06685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9BADC23-0EF1-4C40-AE4B-72315FB9A0BC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.wikipedia.org/wiki/%E0%B9%84%E0%B8%9F%E0%B8%A5%E0%B9%8C:Thung_Song_City.jpe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064896" cy="2448272"/>
          </a:xfrm>
        </p:spPr>
        <p:txBody>
          <a:bodyPr>
            <a:noAutofit/>
          </a:bodyPr>
          <a:lstStyle/>
          <a:p>
            <a:pPr algn="ctr"/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กิจกรรม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ที่  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   กิจกรรมการฝึกอบรม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ครู</a:t>
            </a:r>
          </a:p>
          <a:p>
            <a:pPr algn="ctr"/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จาก 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6 โรงเรียนในสังกัดเทศบาลเมืองทุ่ง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สง</a:t>
            </a:r>
          </a:p>
          <a:p>
            <a:pPr algn="ctr"/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เพื่อ</a:t>
            </a:r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การเป็นโรงเรียนต้นแบบการเรียนรู้การพัฒนาสู่สังคมคาร์บอนต่ำ</a:t>
            </a:r>
          </a:p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5-7 </a:t>
            </a:r>
            <a:r>
              <a:rPr lang="th-TH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กรกฎาคม 2559 ณ ชุมทางลดโลกร้อนทุ่งสง  เทศบาลเมืองทุ่งสง</a:t>
            </a:r>
            <a:endPara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24284" y="5589240"/>
            <a:ext cx="8124180" cy="1224136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th-TH" sz="3200" dirty="0">
                <a:latin typeface="Aksaramatee" pitchFamily="34" charset="-34"/>
                <a:cs typeface="Aksaramatee" pitchFamily="34" charset="-34"/>
              </a:rPr>
              <a:t>“โครงการพัฒนาการจัด</a:t>
            </a:r>
            <a:r>
              <a:rPr lang="th-TH" sz="3200" dirty="0" smtClean="0">
                <a:latin typeface="Aksaramatee" pitchFamily="34" charset="-34"/>
                <a:cs typeface="Aksaramatee" pitchFamily="34" charset="-34"/>
              </a:rPr>
              <a:t>การศึกษา</a:t>
            </a:r>
            <a:br>
              <a:rPr lang="th-TH" sz="3200" dirty="0" smtClean="0">
                <a:latin typeface="Aksaramatee" pitchFamily="34" charset="-34"/>
                <a:cs typeface="Aksaramatee" pitchFamily="34" charset="-34"/>
              </a:rPr>
            </a:br>
            <a:r>
              <a:rPr lang="th-TH" sz="3200" dirty="0" smtClean="0">
                <a:latin typeface="Aksaramatee" pitchFamily="34" charset="-34"/>
                <a:cs typeface="Aksaramatee" pitchFamily="34" charset="-34"/>
              </a:rPr>
              <a:t>โรงเรียน</a:t>
            </a:r>
            <a:r>
              <a:rPr lang="th-TH" sz="3200" dirty="0">
                <a:latin typeface="Aksaramatee" pitchFamily="34" charset="-34"/>
                <a:cs typeface="Aksaramatee" pitchFamily="34" charset="-34"/>
              </a:rPr>
              <a:t>ในสังกัดเทศบาลเมืองทุ่ง</a:t>
            </a:r>
            <a:r>
              <a:rPr lang="th-TH" sz="3200" dirty="0" smtClean="0">
                <a:latin typeface="Aksaramatee" pitchFamily="34" charset="-34"/>
                <a:cs typeface="Aksaramatee" pitchFamily="34" charset="-34"/>
              </a:rPr>
              <a:t>สง ก้าว</a:t>
            </a:r>
            <a:r>
              <a:rPr lang="th-TH" sz="3200" dirty="0">
                <a:latin typeface="Aksaramatee" pitchFamily="34" charset="-34"/>
                <a:cs typeface="Aksaramatee" pitchFamily="34" charset="-34"/>
              </a:rPr>
              <a:t>สู่สังคมคาร์บอนต่ำ</a:t>
            </a:r>
            <a:r>
              <a:rPr lang="th-TH" sz="3200" dirty="0" smtClean="0">
                <a:latin typeface="Aksaramatee" pitchFamily="34" charset="-34"/>
                <a:cs typeface="Aksaramatee" pitchFamily="34" charset="-34"/>
              </a:rPr>
              <a:t>”</a:t>
            </a:r>
            <a:endParaRPr lang="th-TH" sz="3200" dirty="0">
              <a:latin typeface="Aksaramatee" pitchFamily="34" charset="-34"/>
              <a:cs typeface="Aksaramatee" pitchFamily="34" charset="-34"/>
            </a:endParaRPr>
          </a:p>
        </p:txBody>
      </p:sp>
      <p:pic>
        <p:nvPicPr>
          <p:cNvPr id="4" name="รูปภาพ 3" descr="ตราอย่างเป็นทางการของเทศบาลเมืองทุ่งสง">
            <a:hlinkClick r:id="rId3" tooltip="&quot;ตราอย่างเป็นทางการของเทศบาลเมืองทุ่งสง&quot;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021" y="188640"/>
            <a:ext cx="1163955" cy="1196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147" y="390720"/>
            <a:ext cx="1951037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293096"/>
            <a:ext cx="9108504" cy="1077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153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307961" y="5742384"/>
            <a:ext cx="6512511" cy="1143000"/>
          </a:xfrm>
        </p:spPr>
        <p:txBody>
          <a:bodyPr/>
          <a:lstStyle/>
          <a:p>
            <a:r>
              <a:rPr lang="th-TH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วัตถุประสงค์ของกิจกรรม</a:t>
            </a:r>
            <a:endParaRPr lang="th-TH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755576" y="404664"/>
            <a:ext cx="7605464" cy="5328592"/>
          </a:xfrm>
        </p:spPr>
        <p:txBody>
          <a:bodyPr>
            <a:noAutofit/>
          </a:bodyPr>
          <a:lstStyle/>
          <a:p>
            <a:r>
              <a:rPr lang="th-TH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เพื่อ</a:t>
            </a:r>
            <a:r>
              <a:rPr lang="th-TH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สร้างความรู้  ความเข้าใจให้แก่</a:t>
            </a:r>
            <a:r>
              <a:rPr lang="th-TH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กลุ่มเป้าหมายในเรื่อง</a:t>
            </a:r>
          </a:p>
          <a:p>
            <a:pPr lvl="2">
              <a:buFont typeface="Arial" pitchFamily="34" charset="0"/>
              <a:buChar char="•"/>
            </a:pP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สังคม</a:t>
            </a: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คาร์บอนต่ำ </a:t>
            </a:r>
            <a:endParaRPr lang="th-TH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แนวคิด </a:t>
            </a: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หลักการ  แผนการ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ดำเนินงานโครงการ</a:t>
            </a:r>
          </a:p>
          <a:p>
            <a:pPr lvl="2">
              <a:buFont typeface="Arial" pitchFamily="34" charset="0"/>
              <a:buChar char="•"/>
            </a:pP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การ</a:t>
            </a: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จัดทำบัญชีก๊าซเรือนกระจกระดับโรงเรียน  </a:t>
            </a:r>
            <a:endParaRPr lang="th-TH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การบูร</a:t>
            </a:r>
            <a:r>
              <a:rPr lang="th-TH" sz="2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ณา</a:t>
            </a: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การเรื่องคาร์บอนต่ำเข้าสู่การพัฒนาโรงเรียนทั้ง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ระบบ</a:t>
            </a:r>
          </a:p>
          <a:p>
            <a:r>
              <a:rPr lang="th-TH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เพื่อให้</a:t>
            </a:r>
            <a:r>
              <a:rPr lang="th-TH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แต่ละโรงเรียนร่วมกันจัดทำร่างแผนพัฒนาโรงเรียนคาร์บอนต่ำทั้งระบบ ในปีการศึกษาต่อไปได้อย่างเป็นรูปธรรม</a:t>
            </a:r>
          </a:p>
          <a:p>
            <a:endParaRPr lang="th-TH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89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3289" y="5670376"/>
            <a:ext cx="6512511" cy="1143000"/>
          </a:xfrm>
        </p:spPr>
        <p:txBody>
          <a:bodyPr/>
          <a:lstStyle/>
          <a:p>
            <a:r>
              <a:rPr lang="th-TH" dirty="0" smtClean="0"/>
              <a:t>ผลที่คาดว่าจะได้รับ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323528" y="476672"/>
            <a:ext cx="8136904" cy="4968552"/>
          </a:xfrm>
        </p:spPr>
        <p:txBody>
          <a:bodyPr>
            <a:noAutofit/>
          </a:bodyPr>
          <a:lstStyle/>
          <a:p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ร้อยละ 70 ของผู้เข้าร่วมสามารถ</a:t>
            </a: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ผ่านการทดสอบความรู้ ความเข้าใจ ในเรื่องการเปลี่ยนแปลงสภาพภูมิอากาศ และภาวะโลกร้อน และสังคมคาร์บอน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ต่ำ (แบบทดสอบความรู้ความเข้าใจ)</a:t>
            </a:r>
          </a:p>
          <a:p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ร้อยละ 70 ของผู้เข้าร่วมมี</a:t>
            </a: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ความเข้าใจต่อจัดทำบัญชีก๊าซเรือนกระจกระดับโรงเรียน และการบูร</a:t>
            </a:r>
            <a:r>
              <a:rPr lang="th-TH" sz="2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ณา</a:t>
            </a: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การเรื่องคาร์บอนต่ำเข้าสู่การพัฒนาโรงเรียนทั้งระบบ ในระดับมากขึ้นไป 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(แบบประเมินหลังกิจกรรม)</a:t>
            </a:r>
          </a:p>
          <a:p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ทุก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โรงเรียนสามารถ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จัดทำ</a:t>
            </a: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ร่างแผนปฏิบัติการสู่การเป็นโรงเรียนคาร์บอนต่ำ ตามแนวทาง 4 ยุทธศาสตร์บนหลักการพัฒนาโรงเรียนทั้งระบบ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ได้ครบถ้วนสมบูรณ์ (ประเมินจากใบงาน)</a:t>
            </a:r>
            <a:endParaRPr lang="th-TH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09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483768" y="5670376"/>
            <a:ext cx="6512511" cy="1143000"/>
          </a:xfrm>
        </p:spPr>
        <p:txBody>
          <a:bodyPr/>
          <a:lstStyle/>
          <a:p>
            <a:r>
              <a:rPr lang="th-TH" dirty="0" smtClean="0"/>
              <a:t>กำหนดการ </a:t>
            </a:r>
            <a:r>
              <a:rPr lang="en-US" dirty="0" smtClean="0"/>
              <a:t>5</a:t>
            </a:r>
            <a:r>
              <a:rPr lang="th-TH" dirty="0" smtClean="0"/>
              <a:t>ก.ค. </a:t>
            </a:r>
            <a:r>
              <a:rPr lang="en-US" dirty="0" smtClean="0"/>
              <a:t>59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3568" y="332656"/>
            <a:ext cx="8208912" cy="4608512"/>
          </a:xfrm>
        </p:spPr>
        <p:txBody>
          <a:bodyPr>
            <a:noAutofit/>
          </a:bodyPr>
          <a:lstStyle/>
          <a:p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พิธีเปิด</a:t>
            </a:r>
          </a:p>
          <a:p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ชี้แจงโครงการและภาพรวมและพัฒนาสู่สังคมคาร์บอนต่ำ ระดับโลก  ระดับประเทศ และระดับท้องถิ่น  รวมทั้งตัวอย่างปฏิบัติการมุ่งสู่สังคมคาร์บอนต่ำในท้องถิ่นและใน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โรงเรียน</a:t>
            </a:r>
          </a:p>
          <a:p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กิจกรรมวิเคราะห์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ตนเอง</a:t>
            </a:r>
          </a:p>
          <a:p>
            <a:pPr marL="365760" lvl="1" indent="0">
              <a:buNone/>
            </a:pP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ประเด็นที่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สิ่งที่เราอยากเห็นในการเป็นโรงเรียนต้นแบบสังคมคาร์บอนต่ำ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65760" lvl="1" indent="0">
              <a:buNone/>
            </a:pP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ประเด็นที่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โรงเรียนเราทำอะไรไปแล้วบ้างในการก้าวสู่สังคมคาร์บอนต่ำ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65760" lvl="1" indent="0">
              <a:buNone/>
            </a:pP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ประเด็นที่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อะไรที่เป็นอุปสรรคปัญหาที่ทำให้โรงเรียนเราก้าวไปสู่ประเด็นที่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ไม่ได้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th-TH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th-TH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4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7624" y="5696091"/>
            <a:ext cx="7520623" cy="1143000"/>
          </a:xfrm>
        </p:spPr>
        <p:txBody>
          <a:bodyPr/>
          <a:lstStyle/>
          <a:p>
            <a:r>
              <a:rPr lang="th-TH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วัตถุประสงค์ของกิจกรรมครั้งนี้</a:t>
            </a:r>
            <a:endParaRPr lang="th-TH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755576" y="404664"/>
            <a:ext cx="7605464" cy="532859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 </a:t>
            </a:r>
            <a:r>
              <a:rPr lang="th-TH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เพื่อ</a:t>
            </a:r>
            <a:r>
              <a:rPr lang="th-TH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สร้างความรู้  ความเข้าใจ</a:t>
            </a:r>
            <a:r>
              <a:rPr lang="th-TH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ให้แก่คุณครูเรื่อง</a:t>
            </a:r>
          </a:p>
          <a:p>
            <a:pPr lvl="2">
              <a:buFont typeface="Arial" pitchFamily="34" charset="0"/>
              <a:buChar char="•"/>
            </a:pPr>
            <a:r>
              <a:rPr lang="th-TH" sz="2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แนวคิด </a:t>
            </a:r>
            <a:r>
              <a:rPr lang="th-TH" sz="2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หลักการ  แผนการ</a:t>
            </a:r>
            <a:r>
              <a:rPr lang="th-TH" sz="2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ดำเนินงานโครงการ</a:t>
            </a:r>
          </a:p>
          <a:p>
            <a:pPr lvl="2">
              <a:buFont typeface="Arial" pitchFamily="34" charset="0"/>
              <a:buChar char="•"/>
            </a:pPr>
            <a:r>
              <a:rPr lang="th-TH" sz="2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สังคมคาร์บอนต่ำ </a:t>
            </a:r>
          </a:p>
          <a:p>
            <a:pPr lvl="2">
              <a:buFont typeface="Arial" pitchFamily="34" charset="0"/>
              <a:buChar char="•"/>
            </a:pPr>
            <a:r>
              <a:rPr lang="th-TH" sz="28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</a:t>
            </a:r>
            <a:r>
              <a:rPr lang="th-TH" sz="28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จัดทำบัญชีก๊าซเรือนกระจกระดับโรงเรียน  </a:t>
            </a:r>
            <a:endParaRPr lang="th-TH" sz="2800" dirty="0" smtClean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th-TH" sz="28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การบูร</a:t>
            </a:r>
            <a:r>
              <a:rPr lang="th-TH" sz="2800" dirty="0" err="1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ณา</a:t>
            </a:r>
            <a:r>
              <a:rPr lang="th-TH" sz="28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การเรื่องคาร์บอนต่ำเข้าสู่การพัฒนาโรงเรียนทั้ง</a:t>
            </a:r>
            <a:r>
              <a:rPr lang="th-TH" sz="28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ระบบ</a:t>
            </a:r>
          </a:p>
          <a:p>
            <a:r>
              <a:rPr lang="en-US" sz="2800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</a:t>
            </a:r>
            <a:r>
              <a:rPr lang="th-TH" sz="2800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เพื่อให้</a:t>
            </a:r>
            <a:r>
              <a:rPr lang="th-TH" sz="28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แต่ละโรงเรียนร่วมกันจัดทำร่างแผนพัฒนาโรงเรียนคาร์บอนต่ำทั้งระบบ ในปีการศึกษาต่อไปได้อย่างเป็นรูปธรรม</a:t>
            </a:r>
          </a:p>
          <a:p>
            <a:endParaRPr lang="th-TH" sz="2800" dirty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87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483768" y="5670376"/>
            <a:ext cx="6512511" cy="1143000"/>
          </a:xfrm>
        </p:spPr>
        <p:txBody>
          <a:bodyPr/>
          <a:lstStyle/>
          <a:p>
            <a:r>
              <a:rPr lang="th-TH" dirty="0" smtClean="0">
                <a:solidFill>
                  <a:schemeClr val="accent1"/>
                </a:solidFill>
              </a:rPr>
              <a:t>กำหนดการ </a:t>
            </a:r>
            <a:r>
              <a:rPr lang="en-US" dirty="0" smtClean="0">
                <a:solidFill>
                  <a:schemeClr val="accent1"/>
                </a:solidFill>
              </a:rPr>
              <a:t>6 </a:t>
            </a:r>
            <a:r>
              <a:rPr lang="th-TH" dirty="0" smtClean="0">
                <a:solidFill>
                  <a:schemeClr val="accent1"/>
                </a:solidFill>
              </a:rPr>
              <a:t>ก.ค. </a:t>
            </a:r>
            <a:r>
              <a:rPr lang="en-US" dirty="0" smtClean="0">
                <a:solidFill>
                  <a:schemeClr val="accent1"/>
                </a:solidFill>
              </a:rPr>
              <a:t>59</a:t>
            </a:r>
            <a:endParaRPr lang="th-TH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3568" y="620688"/>
            <a:ext cx="8208912" cy="4608512"/>
          </a:xfrm>
        </p:spPr>
        <p:txBody>
          <a:bodyPr>
            <a:noAutofit/>
          </a:bodyPr>
          <a:lstStyle/>
          <a:p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ลงทะเบียน</a:t>
            </a:r>
            <a:r>
              <a:rPr lang="th-TH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แรล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ลี่</a:t>
            </a:r>
            <a:r>
              <a:rPr lang="th-TH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โลว์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คาร์บอน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เวลา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8.00 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น.</a:t>
            </a:r>
          </a:p>
          <a:p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กิจกรรม</a:t>
            </a:r>
            <a:r>
              <a:rPr lang="th-TH" sz="2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แรล</a:t>
            </a: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ลี่</a:t>
            </a:r>
            <a:r>
              <a:rPr lang="th-TH" sz="2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โลว์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คาร์บอน</a:t>
            </a:r>
          </a:p>
          <a:p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สรุปความรู้ที่ได้จากกิจกรรม</a:t>
            </a:r>
            <a:r>
              <a:rPr lang="th-TH" sz="2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แรล</a:t>
            </a: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ลี่</a:t>
            </a:r>
            <a:r>
              <a:rPr lang="th-TH" sz="2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โลว์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คาร์บอน</a:t>
            </a:r>
          </a:p>
          <a:p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คลี่ข้อมูลเพื่อคำนวณคาร์บอน</a:t>
            </a:r>
            <a:r>
              <a:rPr lang="th-TH" sz="2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ฟุตพริ้นท์</a:t>
            </a: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ของแต่ละ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โรงเรียน</a:t>
            </a:r>
            <a:endParaRPr lang="th-TH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หลักการ แนวคิด และแนวทางการจัดทำแผน</a:t>
            </a:r>
            <a:r>
              <a:rPr lang="th-TH" sz="2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บูรณา</a:t>
            </a: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การเรื่องสิ่งแวดล้อมและคาร์บอนต่ำ...เข้าสู่การพัฒนาโรงเรียนทั้งระบบ </a:t>
            </a:r>
            <a:endParaRPr lang="th-TH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th-TH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95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483768" y="5670376"/>
            <a:ext cx="6512511" cy="1143000"/>
          </a:xfrm>
        </p:spPr>
        <p:txBody>
          <a:bodyPr/>
          <a:lstStyle/>
          <a:p>
            <a:r>
              <a:rPr lang="th-TH" dirty="0" smtClean="0">
                <a:solidFill>
                  <a:schemeClr val="accent1"/>
                </a:solidFill>
              </a:rPr>
              <a:t>กำหนดการ </a:t>
            </a:r>
            <a:r>
              <a:rPr lang="en-US" dirty="0" smtClean="0">
                <a:solidFill>
                  <a:schemeClr val="accent1"/>
                </a:solidFill>
              </a:rPr>
              <a:t>7</a:t>
            </a:r>
            <a:r>
              <a:rPr lang="th-TH" dirty="0" smtClean="0">
                <a:solidFill>
                  <a:schemeClr val="accent1"/>
                </a:solidFill>
              </a:rPr>
              <a:t>ก.ค. </a:t>
            </a:r>
            <a:r>
              <a:rPr lang="en-US" dirty="0" smtClean="0">
                <a:solidFill>
                  <a:schemeClr val="accent1"/>
                </a:solidFill>
              </a:rPr>
              <a:t>59</a:t>
            </a:r>
            <a:endParaRPr lang="th-TH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3568" y="620688"/>
            <a:ext cx="8208912" cy="4608512"/>
          </a:xfrm>
        </p:spPr>
        <p:txBody>
          <a:bodyPr>
            <a:noAutofit/>
          </a:bodyPr>
          <a:lstStyle/>
          <a:p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ปฏิบัติการจัดทำแผน</a:t>
            </a:r>
            <a:r>
              <a:rPr lang="th-TH" sz="2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บูรณา</a:t>
            </a: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การเรื่องสิ่งแวดล้อมและคาร์บอนต่ำ...เข้าสู่การพัฒนาโรงเรียนทั้งระบบ </a:t>
            </a:r>
            <a:endParaRPr lang="th-TH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แต่ละโรงเรียนนำเสนอร่างแผน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ฯ</a:t>
            </a:r>
          </a:p>
          <a:p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รับฟังมุมมองของผู้เชี่ยวชาญต่อร่างแผนฯ ของแต่ละ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โรงเรียน</a:t>
            </a:r>
          </a:p>
          <a:p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ทำ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แบบทดสอบความรู้ความเข้าใจหลัง</a:t>
            </a: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กิจกรรม </a:t>
            </a:r>
            <a:endParaRPr lang="th-TH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แบบ</a:t>
            </a: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ประเมิน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กิจกรรม</a:t>
            </a:r>
          </a:p>
          <a:p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มอบรางวัล</a:t>
            </a:r>
            <a:r>
              <a:rPr lang="th-TH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แรล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ลี่ </a:t>
            </a: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และรางวัลผู้เข้าร่วมตลอดกระบวนการทั้ง 3 วัน</a:t>
            </a:r>
            <a:endParaRPr lang="th-TH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th-TH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95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332656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สิ่งที่ต้องเตรียมมาในวันที่ 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  <a:r>
              <a:rPr lang="th-TH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ก.ค. 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59</a:t>
            </a:r>
            <a:endParaRPr lang="th-TH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544" y="1124744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th-TH" sz="32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แต่งกายตามสบาย</a:t>
            </a:r>
          </a:p>
          <a:p>
            <a:pPr marL="742950" indent="-742950">
              <a:buFont typeface="+mj-lt"/>
              <a:buAutoNum type="arabicPeriod"/>
            </a:pPr>
            <a:r>
              <a:rPr lang="th-TH" sz="32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คอมพิวเตอร์โน้ตบุ๊ก</a:t>
            </a:r>
          </a:p>
          <a:p>
            <a:pPr marL="742950" indent="-742950">
              <a:buFont typeface="+mj-lt"/>
              <a:buAutoNum type="arabicPeriod"/>
            </a:pPr>
            <a:r>
              <a:rPr lang="th-TH" sz="32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ไฟล์</a:t>
            </a:r>
            <a:r>
              <a:rPr lang="en-US" sz="32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excel</a:t>
            </a:r>
            <a:r>
              <a:rPr lang="th-TH" sz="32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แบบเก็บข้อมูลการปล่อยก๊าซเรือนกระจก (เย็นนี้ กรุณาส่งอี</a:t>
            </a:r>
            <a:r>
              <a:rPr lang="th-TH" sz="3200" dirty="0" err="1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เมล</a:t>
            </a:r>
            <a:r>
              <a:rPr lang="th-TH" sz="32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envi.nmt@gmail.com)</a:t>
            </a:r>
          </a:p>
          <a:p>
            <a:pPr marL="742950" indent="-742950">
              <a:buFont typeface="+mj-lt"/>
              <a:buAutoNum type="arabicPeriod"/>
            </a:pPr>
            <a:r>
              <a:rPr lang="th-TH" sz="32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แผนพัฒนาโรงเรียน </a:t>
            </a:r>
            <a:r>
              <a:rPr lang="en-US" sz="32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th-TH" sz="32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ปี</a:t>
            </a:r>
          </a:p>
          <a:p>
            <a:pPr marL="742950" indent="-742950">
              <a:buFont typeface="+mj-lt"/>
              <a:buAutoNum type="arabicPeriod"/>
            </a:pPr>
            <a:r>
              <a:rPr lang="th-TH" sz="32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แผนปฏิบัติการโรงเรียน </a:t>
            </a:r>
            <a:r>
              <a:rPr lang="en-US" sz="32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th-TH" sz="32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ปี</a:t>
            </a:r>
          </a:p>
          <a:p>
            <a:pPr marL="742950" indent="-742950">
              <a:buFont typeface="+mj-lt"/>
              <a:buAutoNum type="arabicPeriod"/>
            </a:pPr>
            <a:r>
              <a:rPr lang="th-TH" sz="32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หลักสูตรการเรียนสอน ชั้นอนุบาล                                   (</a:t>
            </a:r>
            <a:r>
              <a:rPr lang="th-TH" sz="3200" dirty="0" err="1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รร</a:t>
            </a:r>
            <a:r>
              <a:rPr lang="th-TH" sz="32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.อนุบาลรี</a:t>
            </a:r>
            <a:r>
              <a:rPr lang="th-TH" sz="3200" dirty="0" err="1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สอร์ท</a:t>
            </a:r>
            <a:r>
              <a:rPr lang="th-TH" sz="32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1065713" y="6021288"/>
            <a:ext cx="72507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ลงทะเบียนและแบ่งกลุ่ม เวลา 8.00 น.</a:t>
            </a:r>
          </a:p>
        </p:txBody>
      </p:sp>
    </p:spTree>
    <p:extLst>
      <p:ext uri="{BB962C8B-B14F-4D97-AF65-F5344CB8AC3E}">
        <p14:creationId xmlns:p14="http://schemas.microsoft.com/office/powerpoint/2010/main" val="172064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สลิปสตรีม">
  <a:themeElements>
    <a:clrScheme name="สลิปสตรี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สลิปสตรีม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สลิปสตรีม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1155</TotalTime>
  <Words>570</Words>
  <Application>Microsoft Office PowerPoint</Application>
  <PresentationFormat>On-screen Show (4:3)</PresentationFormat>
  <Paragraphs>53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สลิปสตรีม</vt:lpstr>
      <vt:lpstr>“โครงการพัฒนาการจัดการศึกษา โรงเรียนในสังกัดเทศบาลเมืองทุ่งสง ก้าวสู่สังคมคาร์บอนต่ำ”</vt:lpstr>
      <vt:lpstr>วัตถุประสงค์ของกิจกรรม</vt:lpstr>
      <vt:lpstr>ผลที่คาดว่าจะได้รับ</vt:lpstr>
      <vt:lpstr>กำหนดการ 5ก.ค. 59</vt:lpstr>
      <vt:lpstr>วัตถุประสงค์ของกิจกรรมครั้งนี้</vt:lpstr>
      <vt:lpstr>กำหนดการ 6 ก.ค. 59</vt:lpstr>
      <vt:lpstr>กำหนดการ 7ก.ค. 59</vt:lpstr>
      <vt:lpstr>PowerPoint Presentation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“โครงการพัฒนาการจัดการศึกษาโรงเรียนในสังกัดเทศบาลเมืองทุ่งสง  ก้าวสู่สังคมคาร์บอนต่ำ”</dc:title>
  <dc:creator>Windows User</dc:creator>
  <cp:lastModifiedBy>Administrator</cp:lastModifiedBy>
  <cp:revision>44</cp:revision>
  <dcterms:created xsi:type="dcterms:W3CDTF">2016-06-04T04:44:22Z</dcterms:created>
  <dcterms:modified xsi:type="dcterms:W3CDTF">2016-08-15T09:03:35Z</dcterms:modified>
</cp:coreProperties>
</file>